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14f60f4b5b_0_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14f60f4b5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5200" y="333300"/>
            <a:ext cx="5312075" cy="596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8825" y="530675"/>
            <a:ext cx="4552425" cy="458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